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0000FF"/>
    <a:srgbClr val="D9FFD9"/>
    <a:srgbClr val="D9F1FF"/>
    <a:srgbClr val="CCFFFF"/>
    <a:srgbClr val="CCFFCC"/>
    <a:srgbClr val="FFFFCC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554" autoAdjust="0"/>
    <p:restoredTop sz="94723" autoAdjust="0"/>
  </p:normalViewPr>
  <p:slideViewPr>
    <p:cSldViewPr>
      <p:cViewPr>
        <p:scale>
          <a:sx n="75" d="100"/>
          <a:sy n="75" d="100"/>
        </p:scale>
        <p:origin x="39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 (Tomoko Matsui)" userId="ab8df35a-b1d5-4a2f-a2a2-2791c72f15a2" providerId="ADAL" clId="{AEEF084F-0F8E-4C4D-B6BC-6649724618EF}"/>
    <pc:docChg chg="delSld delMainMaster">
      <pc:chgData name="TOMA (Tomoko Matsui)" userId="ab8df35a-b1d5-4a2f-a2a2-2791c72f15a2" providerId="ADAL" clId="{AEEF084F-0F8E-4C4D-B6BC-6649724618EF}" dt="2023-04-02T02:13:57.534" v="5" actId="47"/>
      <pc:docMkLst>
        <pc:docMk/>
      </pc:docMkLst>
      <pc:sldChg chg="del">
        <pc:chgData name="TOMA (Tomoko Matsui)" userId="ab8df35a-b1d5-4a2f-a2a2-2791c72f15a2" providerId="ADAL" clId="{AEEF084F-0F8E-4C4D-B6BC-6649724618EF}" dt="2023-04-02T02:13:56.409" v="2" actId="47"/>
        <pc:sldMkLst>
          <pc:docMk/>
          <pc:sldMk cId="3592007468" sldId="412"/>
        </pc:sldMkLst>
      </pc:sldChg>
      <pc:sldChg chg="del">
        <pc:chgData name="TOMA (Tomoko Matsui)" userId="ab8df35a-b1d5-4a2f-a2a2-2791c72f15a2" providerId="ADAL" clId="{AEEF084F-0F8E-4C4D-B6BC-6649724618EF}" dt="2023-04-02T02:13:56.787" v="3" actId="47"/>
        <pc:sldMkLst>
          <pc:docMk/>
          <pc:sldMk cId="3768833562" sldId="413"/>
        </pc:sldMkLst>
      </pc:sldChg>
      <pc:sldChg chg="del">
        <pc:chgData name="TOMA (Tomoko Matsui)" userId="ab8df35a-b1d5-4a2f-a2a2-2791c72f15a2" providerId="ADAL" clId="{AEEF084F-0F8E-4C4D-B6BC-6649724618EF}" dt="2023-04-02T02:13:57.164" v="4" actId="47"/>
        <pc:sldMkLst>
          <pc:docMk/>
          <pc:sldMk cId="4115173767" sldId="414"/>
        </pc:sldMkLst>
      </pc:sldChg>
      <pc:sldChg chg="del">
        <pc:chgData name="TOMA (Tomoko Matsui)" userId="ab8df35a-b1d5-4a2f-a2a2-2791c72f15a2" providerId="ADAL" clId="{AEEF084F-0F8E-4C4D-B6BC-6649724618EF}" dt="2023-04-02T02:13:57.534" v="5" actId="47"/>
        <pc:sldMkLst>
          <pc:docMk/>
          <pc:sldMk cId="2772941565" sldId="415"/>
        </pc:sldMkLst>
      </pc:sldChg>
      <pc:sldChg chg="del">
        <pc:chgData name="TOMA (Tomoko Matsui)" userId="ab8df35a-b1d5-4a2f-a2a2-2791c72f15a2" providerId="ADAL" clId="{AEEF084F-0F8E-4C4D-B6BC-6649724618EF}" dt="2023-04-02T02:13:52.707" v="0" actId="47"/>
        <pc:sldMkLst>
          <pc:docMk/>
          <pc:sldMk cId="1359402703" sldId="416"/>
        </pc:sldMkLst>
      </pc:sldChg>
      <pc:sldChg chg="del">
        <pc:chgData name="TOMA (Tomoko Matsui)" userId="ab8df35a-b1d5-4a2f-a2a2-2791c72f15a2" providerId="ADAL" clId="{AEEF084F-0F8E-4C4D-B6BC-6649724618EF}" dt="2023-04-02T02:13:54.435" v="1" actId="47"/>
        <pc:sldMkLst>
          <pc:docMk/>
          <pc:sldMk cId="2295252499" sldId="417"/>
        </pc:sldMkLst>
      </pc:sldChg>
      <pc:sldMasterChg chg="del delSldLayout">
        <pc:chgData name="TOMA (Tomoko Matsui)" userId="ab8df35a-b1d5-4a2f-a2a2-2791c72f15a2" providerId="ADAL" clId="{AEEF084F-0F8E-4C4D-B6BC-6649724618EF}" dt="2023-04-02T02:13:57.534" v="5" actId="47"/>
        <pc:sldMasterMkLst>
          <pc:docMk/>
          <pc:sldMasterMk cId="2472836423" sldId="2147483660"/>
        </pc:sldMasterMkLst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4204997062" sldId="2147483661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3441624238" sldId="2147483662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4108688343" sldId="2147483663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3966477375" sldId="2147483664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1038902206" sldId="2147483665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3353167336" sldId="2147483666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4121529321" sldId="2147483667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528932691" sldId="2147483668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1170070092" sldId="2147483669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2904565684" sldId="2147483670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3912847898" sldId="2147483671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101868932" sldId="2147483672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3395778059" sldId="2147483673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82778365" sldId="2147483674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2046776416" sldId="2147483675"/>
          </pc:sldLayoutMkLst>
        </pc:sldLayoutChg>
        <pc:sldLayoutChg chg="del">
          <pc:chgData name="TOMA (Tomoko Matsui)" userId="ab8df35a-b1d5-4a2f-a2a2-2791c72f15a2" providerId="ADAL" clId="{AEEF084F-0F8E-4C4D-B6BC-6649724618EF}" dt="2023-04-02T02:13:57.534" v="5" actId="47"/>
          <pc:sldLayoutMkLst>
            <pc:docMk/>
            <pc:sldMasterMk cId="2472836423" sldId="2147483660"/>
            <pc:sldLayoutMk cId="27123417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4B8F5-E18E-4947-9A74-DF6F08AC588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F10AE-D2CE-4274-A532-E0476C321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3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9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12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34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8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0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9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84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2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6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6194-9204-4C66-A7E2-6ADF26DFAA4B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85FF-E8FE-498A-A82C-34ED5C680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9B4BD0-95C5-4321-90AD-E9E97FE0E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28"/>
            <a:ext cx="9144000" cy="665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6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Presentation</vt:lpstr>
    </vt:vector>
  </TitlesOfParts>
  <Company>三井化学株式会社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システム部</dc:creator>
  <cp:lastModifiedBy>TOMA (Tomoko Matsui)</cp:lastModifiedBy>
  <cp:revision>164</cp:revision>
  <cp:lastPrinted>2015-06-02T06:43:31Z</cp:lastPrinted>
  <dcterms:created xsi:type="dcterms:W3CDTF">2015-06-01T06:31:23Z</dcterms:created>
  <dcterms:modified xsi:type="dcterms:W3CDTF">2023-04-02T02:14:03Z</dcterms:modified>
</cp:coreProperties>
</file>