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7" r:id="rId2"/>
    <p:sldId id="26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CC"/>
    <a:srgbClr val="663300"/>
    <a:srgbClr val="996633"/>
    <a:srgbClr val="006600"/>
    <a:srgbClr val="339933"/>
    <a:srgbClr val="262626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5FEB4-A7A6-4656-8B4D-3468E8770F76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C2727-22CE-4924-9C79-E9E4ACA793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340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874A-7B61-47E9-A0DF-E64B69096E52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C541-E5FD-4335-ABC7-BE63302B3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429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874A-7B61-47E9-A0DF-E64B69096E52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C541-E5FD-4335-ABC7-BE63302B3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114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874A-7B61-47E9-A0DF-E64B69096E52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C541-E5FD-4335-ABC7-BE63302B3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159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874A-7B61-47E9-A0DF-E64B69096E52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C541-E5FD-4335-ABC7-BE63302B3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36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874A-7B61-47E9-A0DF-E64B69096E52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C541-E5FD-4335-ABC7-BE63302B3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407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874A-7B61-47E9-A0DF-E64B69096E52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C541-E5FD-4335-ABC7-BE63302B3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40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874A-7B61-47E9-A0DF-E64B69096E52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C541-E5FD-4335-ABC7-BE63302B3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916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874A-7B61-47E9-A0DF-E64B69096E52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C541-E5FD-4335-ABC7-BE63302B3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972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874A-7B61-47E9-A0DF-E64B69096E52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C541-E5FD-4335-ABC7-BE63302B3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489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874A-7B61-47E9-A0DF-E64B69096E52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C541-E5FD-4335-ABC7-BE63302B3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81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874A-7B61-47E9-A0DF-E64B69096E52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6C541-E5FD-4335-ABC7-BE63302B3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29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4874A-7B61-47E9-A0DF-E64B69096E52}" type="datetimeFigureOut">
              <a:rPr kumimoji="1" lang="ja-JP" altLang="en-US" smtClean="0"/>
              <a:t>2023/4/28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6C541-E5FD-4335-ABC7-BE63302B3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2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492" y="0"/>
            <a:ext cx="9170983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85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79"/>
            <a:ext cx="9140165" cy="6860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29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1374</TotalTime>
  <Words>0</Words>
  <Application>Microsoft Office PowerPoint</Application>
  <PresentationFormat>画面に合わせる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バイオインダストリー協会（JBA） アルコール・バイオマス研究会</dc:title>
  <dc:creator>Makoto Murase</dc:creator>
  <cp:lastModifiedBy>和田 光史</cp:lastModifiedBy>
  <cp:revision>129</cp:revision>
  <dcterms:created xsi:type="dcterms:W3CDTF">2020-10-26T01:37:16Z</dcterms:created>
  <dcterms:modified xsi:type="dcterms:W3CDTF">2023-04-28T09:13:10Z</dcterms:modified>
</cp:coreProperties>
</file>